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7" r:id="rId1"/>
  </p:sldMasterIdLst>
  <p:sldIdLst>
    <p:sldId id="256" r:id="rId2"/>
    <p:sldId id="257" r:id="rId3"/>
    <p:sldId id="263" r:id="rId4"/>
    <p:sldId id="259" r:id="rId5"/>
    <p:sldId id="258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6"/>
  </p:normalViewPr>
  <p:slideViewPr>
    <p:cSldViewPr snapToGrid="0" snapToObjects="1">
      <p:cViewPr varScale="1">
        <p:scale>
          <a:sx n="103" d="100"/>
          <a:sy n="103" d="100"/>
        </p:scale>
        <p:origin x="8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B2D5E3E-F6F4-3D44-B12D-FA13337E3F03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2372602-BB12-774F-B566-2C925B3706DD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916603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D5E3E-F6F4-3D44-B12D-FA13337E3F03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72602-BB12-774F-B566-2C925B370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449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D5E3E-F6F4-3D44-B12D-FA13337E3F03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72602-BB12-774F-B566-2C925B370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726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D5E3E-F6F4-3D44-B12D-FA13337E3F03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72602-BB12-774F-B566-2C925B370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429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B2D5E3E-F6F4-3D44-B12D-FA13337E3F03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372602-BB12-774F-B566-2C925B3706D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49742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D5E3E-F6F4-3D44-B12D-FA13337E3F03}" type="datetimeFigureOut">
              <a:rPr lang="en-US" smtClean="0"/>
              <a:t>5/28/19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72602-BB12-774F-B566-2C925B370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508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D5E3E-F6F4-3D44-B12D-FA13337E3F03}" type="datetimeFigureOut">
              <a:rPr lang="en-US" smtClean="0"/>
              <a:t>5/28/19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72602-BB12-774F-B566-2C925B370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20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D5E3E-F6F4-3D44-B12D-FA13337E3F03}" type="datetimeFigureOut">
              <a:rPr lang="en-US" smtClean="0"/>
              <a:t>5/28/19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72602-BB12-774F-B566-2C925B370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94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D5E3E-F6F4-3D44-B12D-FA13337E3F03}" type="datetimeFigureOut">
              <a:rPr lang="en-US" smtClean="0"/>
              <a:t>5/28/19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72602-BB12-774F-B566-2C925B370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3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B2D5E3E-F6F4-3D44-B12D-FA13337E3F03}" type="datetimeFigureOut">
              <a:rPr lang="en-US" smtClean="0"/>
              <a:t>5/28/19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372602-BB12-774F-B566-2C925B3706D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96123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B2D5E3E-F6F4-3D44-B12D-FA13337E3F03}" type="datetimeFigureOut">
              <a:rPr lang="en-US" smtClean="0"/>
              <a:t>5/28/19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372602-BB12-774F-B566-2C925B3706D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44553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DB2D5E3E-F6F4-3D44-B12D-FA13337E3F03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2372602-BB12-774F-B566-2C925B3706D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15078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10.tiff"/><Relationship Id="rId7" Type="http://schemas.openxmlformats.org/officeDocument/2006/relationships/image" Target="../media/image14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C30DECA-E52C-4D56-96B9-718590A2E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A046A95-1E4D-4EAE-9146-822CF94F0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94C9933-93E1-43FF-8BC2-8F0B7794D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3AA8CBD-7A2E-4084-A09F-484D16658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E7DDD687-1EFE-E24A-9519-2CBA3A578D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2669" y="1480930"/>
            <a:ext cx="8447964" cy="3254321"/>
          </a:xfrm>
        </p:spPr>
        <p:txBody>
          <a:bodyPr>
            <a:normAutofit/>
          </a:bodyPr>
          <a:lstStyle/>
          <a:p>
            <a:pPr algn="l"/>
            <a:r>
              <a:rPr lang="pl-PL" sz="6600" dirty="0"/>
              <a:t>Projekt</a:t>
            </a:r>
            <a:r>
              <a:rPr lang="en-US" sz="6600" dirty="0"/>
              <a:t> – deferred</a:t>
            </a:r>
            <a:br>
              <a:rPr lang="en-US" sz="6600" dirty="0"/>
            </a:br>
            <a:r>
              <a:rPr lang="en-US" sz="6600" dirty="0"/>
              <a:t>Learning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B7B8F091-6F62-AD49-9E98-767D67EC1C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2668" y="4804850"/>
            <a:ext cx="5957248" cy="1086237"/>
          </a:xfrm>
        </p:spPr>
        <p:txBody>
          <a:bodyPr>
            <a:normAutofit/>
          </a:bodyPr>
          <a:lstStyle/>
          <a:p>
            <a:pPr algn="l"/>
            <a:r>
              <a:rPr lang="pl-PL" dirty="0"/>
              <a:t>Michał </a:t>
            </a:r>
            <a:r>
              <a:rPr lang="pl-PL" dirty="0" err="1"/>
              <a:t>Stawikowski</a:t>
            </a:r>
            <a:endParaRPr lang="pl-PL" dirty="0"/>
          </a:p>
          <a:p>
            <a:pPr algn="l"/>
            <a:r>
              <a:rPr lang="pl-PL" dirty="0"/>
              <a:t>Witold Merkel</a:t>
            </a:r>
          </a:p>
        </p:txBody>
      </p:sp>
    </p:spTree>
    <p:extLst>
      <p:ext uri="{BB962C8B-B14F-4D97-AF65-F5344CB8AC3E}">
        <p14:creationId xmlns:p14="http://schemas.microsoft.com/office/powerpoint/2010/main" val="2457197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8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0" name="Rectangle 12">
            <a:extLst>
              <a:ext uri="{FF2B5EF4-FFF2-40B4-BE49-F238E27FC236}">
                <a16:creationId xmlns:a16="http://schemas.microsoft.com/office/drawing/2014/main" id="{CB73C468-D875-4A8E-A540-E43BF8232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4A11005-C3E1-AB44-BDF6-E62217E61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2801" y="1325322"/>
            <a:ext cx="4798243" cy="13825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EDA</a:t>
            </a:r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B4734F2F-19FC-4D35-9BDE-5CEAD57D9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27878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D97A8A26-FD96-4968-A34A-727382AC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F3F3C8AA-91A3-5C42-B4AF-4295E1920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0011" y="835161"/>
            <a:ext cx="5181835" cy="5479503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A1946E43-28CB-BF4C-9849-A0AFEA4B8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698" y="3543181"/>
            <a:ext cx="5989255" cy="118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13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3B2B1EC-2782-C04E-9452-A8D3931C4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sz="6000" dirty="0"/>
              <a:t>Usuwanie duplikatów i silnie </a:t>
            </a:r>
            <a:r>
              <a:rPr lang="pl-PL" sz="6000"/>
              <a:t>skorelowanych kolumn</a:t>
            </a:r>
            <a:endParaRPr lang="pl-PL" sz="6000" dirty="0"/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2C8C9952-45C0-E145-8770-53F3FC61F4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38778" y="2853575"/>
            <a:ext cx="5253222" cy="2954938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3D952F5D-CEB8-5447-87FC-E998B0C12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146" y="4204044"/>
            <a:ext cx="5334000" cy="254000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7F481DE1-1DBB-9D47-AB16-D3A78C554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350" y="2369064"/>
            <a:ext cx="2882900" cy="254000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BC02C213-6984-4447-88C4-60FD21F99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2075" y="2899547"/>
            <a:ext cx="1361449" cy="105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22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FF00B48-70AA-954A-B6E0-DB0F3A7F7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8000" dirty="0"/>
              <a:t>Klasteryzacja danych</a:t>
            </a: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7FB348B4-2454-3F4F-8EB5-BF60DDCEA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3429000"/>
            <a:ext cx="5251622" cy="1394351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4A856F58-A5D7-4041-9745-2F7213DCB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142" y="2410559"/>
            <a:ext cx="1606378" cy="781481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3A42E2E8-38EA-F040-8F21-4C81FF7BD45A}"/>
              </a:ext>
            </a:extLst>
          </p:cNvPr>
          <p:cNvSpPr txBox="1"/>
          <p:nvPr/>
        </p:nvSpPr>
        <p:spPr>
          <a:xfrm>
            <a:off x="1927654" y="2303250"/>
            <a:ext cx="2714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600" dirty="0"/>
              <a:t>Normalizacja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3595448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3383118-7A86-7044-8878-3E8722ADB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107" y="441754"/>
            <a:ext cx="9601200" cy="1485900"/>
          </a:xfrm>
        </p:spPr>
        <p:txBody>
          <a:bodyPr>
            <a:normAutofit/>
          </a:bodyPr>
          <a:lstStyle/>
          <a:p>
            <a:r>
              <a:rPr lang="pl-PL" sz="8000" dirty="0"/>
              <a:t>Wybór zbiorów</a:t>
            </a: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2871532A-E69B-9E49-90BD-741A4342C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2107" y="2253681"/>
            <a:ext cx="9601200" cy="383172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F246D3AF-B0CF-AE4C-A469-80BF616E4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107" y="2785994"/>
            <a:ext cx="9601200" cy="393700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1079C065-366A-3B4D-B318-FF45ED976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107" y="3333181"/>
            <a:ext cx="9601200" cy="406400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CC1ACAB2-FDEF-E545-8FD2-C8D1469C5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107" y="4415883"/>
            <a:ext cx="9601200" cy="381000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E0C56B03-1DE4-E744-93C1-12CA6A7B04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107" y="3887232"/>
            <a:ext cx="9601200" cy="381000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29234ECD-9C43-1A4D-A833-E47F9197DB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2107" y="4938299"/>
            <a:ext cx="9601200" cy="381000"/>
          </a:xfrm>
          <a:prstGeom prst="rect">
            <a:avLst/>
          </a:prstGeom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0EC29121-E743-CC46-A3C8-C1E7601080F1}"/>
              </a:ext>
            </a:extLst>
          </p:cNvPr>
          <p:cNvSpPr txBox="1"/>
          <p:nvPr/>
        </p:nvSpPr>
        <p:spPr>
          <a:xfrm>
            <a:off x="1112107" y="5523470"/>
            <a:ext cx="960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Zbiory z naszej bazy o podobnej charakterystyce danych: liczba wierszy,  kolumn, zmiennych kategorycznych i numerycznych</a:t>
            </a:r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E2C031CF-9802-EB49-AF7B-E4CEF63A6A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2107" y="1756665"/>
            <a:ext cx="96012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64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8D1DED0-BDAF-D149-B729-A4B12644F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pl-PL" sz="8000"/>
              <a:t>Wybór modeli</a:t>
            </a:r>
            <a:endParaRPr lang="pl-PL" sz="8000" dirty="0"/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3FAA93C6-E4F7-FF4C-92AD-74863314C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283" y="2604186"/>
            <a:ext cx="8274687" cy="3063839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8B311D38-65F0-FB40-9008-0F78D3C09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4300" y="0"/>
            <a:ext cx="31877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307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5626CDF-4465-1242-9DD3-856F073F4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8000" dirty="0"/>
              <a:t>Weryfikacja modeli</a:t>
            </a: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BA2D7557-9D3F-6449-9B9A-83BA92FA4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4973" y="2428789"/>
            <a:ext cx="7327900" cy="1219200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5CC58A68-F955-2946-9027-662F7B5AB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412" y="4686301"/>
            <a:ext cx="5235388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72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A9B49A3-7488-EF44-B0C7-9F03B1A4C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524" y="1834979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pl-PL" sz="8800" dirty="0"/>
              <a:t>Dziękujemy za uwagę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5C6283B-D75B-854E-A9B3-BFA54BC02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151" y="4312508"/>
            <a:ext cx="9601200" cy="3581400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Michał </a:t>
            </a:r>
            <a:r>
              <a:rPr lang="pl-PL" dirty="0" err="1"/>
              <a:t>Stawikowski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Witold Merkel</a:t>
            </a:r>
          </a:p>
        </p:txBody>
      </p:sp>
    </p:spTree>
    <p:extLst>
      <p:ext uri="{BB962C8B-B14F-4D97-AF65-F5344CB8AC3E}">
        <p14:creationId xmlns:p14="http://schemas.microsoft.com/office/powerpoint/2010/main" val="2225218066"/>
      </p:ext>
    </p:extLst>
  </p:cSld>
  <p:clrMapOvr>
    <a:masterClrMapping/>
  </p:clrMapOvr>
</p:sld>
</file>

<file path=ppt/theme/theme1.xml><?xml version="1.0" encoding="utf-8"?>
<a:theme xmlns:a="http://schemas.openxmlformats.org/drawingml/2006/main" name="Przycinanie">
  <a:themeElements>
    <a:clrScheme name="Przycinani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Przycinani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rzycinani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48</Words>
  <Application>Microsoft Macintosh PowerPoint</Application>
  <PresentationFormat>Panoramiczny</PresentationFormat>
  <Paragraphs>14</Paragraphs>
  <Slides>8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1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8</vt:i4>
      </vt:variant>
    </vt:vector>
  </HeadingPairs>
  <TitlesOfParts>
    <vt:vector size="10" baseType="lpstr">
      <vt:lpstr>Franklin Gothic Book</vt:lpstr>
      <vt:lpstr>Przycinanie</vt:lpstr>
      <vt:lpstr>Projekt – deferred Learning</vt:lpstr>
      <vt:lpstr>EDA</vt:lpstr>
      <vt:lpstr>Usuwanie duplikatów i silnie skorelowanych kolumn</vt:lpstr>
      <vt:lpstr>Klasteryzacja danych</vt:lpstr>
      <vt:lpstr>Wybór zbiorów</vt:lpstr>
      <vt:lpstr>Wybór modeli</vt:lpstr>
      <vt:lpstr>Weryfikacja modeli</vt:lpstr>
      <vt:lpstr>Dziękujemy za uwagę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– deferred Learning</dc:title>
  <dc:creator>Merkel Witold (291135)</dc:creator>
  <cp:lastModifiedBy>Merkel Witold (291135)</cp:lastModifiedBy>
  <cp:revision>11</cp:revision>
  <dcterms:created xsi:type="dcterms:W3CDTF">2019-04-23T17:48:56Z</dcterms:created>
  <dcterms:modified xsi:type="dcterms:W3CDTF">2019-05-28T14:17:31Z</dcterms:modified>
</cp:coreProperties>
</file>